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Mux and Decoder Applications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769040"/>
            <a:ext cx="907056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452240" y="3960"/>
            <a:ext cx="7237080" cy="75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16000"/>
            <a:ext cx="856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the following boolean function using a single 8:1 mux and logic gates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082880" y="1351800"/>
            <a:ext cx="2516760" cy="508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04000" y="1769040"/>
            <a:ext cx="907056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44000" y="301320"/>
            <a:ext cx="9500760" cy="624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052280" y="1004760"/>
            <a:ext cx="8162640" cy="541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44360" y="629640"/>
            <a:ext cx="9502560" cy="630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504000" y="1769040"/>
            <a:ext cx="907056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584000" y="301320"/>
            <a:ext cx="6468120" cy="240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864000" y="360000"/>
            <a:ext cx="6468120" cy="24066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04000" y="2813040"/>
            <a:ext cx="6591600" cy="43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1320" y="1344240"/>
            <a:ext cx="10078560" cy="487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1320" y="1026720"/>
            <a:ext cx="10078560" cy="551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20360" y="3960"/>
            <a:ext cx="8700840" cy="75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383840" y="3960"/>
            <a:ext cx="7373520" cy="75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1320" y="853920"/>
            <a:ext cx="10078560" cy="585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1320" y="970920"/>
            <a:ext cx="10078560" cy="562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LibreOffice/5.1.6.2$Linux_x86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2020-03-23T11:01:44Z</dcterms:created>
  <dc:creator/>
  <dc:description/>
  <dc:language>en-IN</dc:language>
  <cp:lastModifiedBy/>
  <dcterms:modified xsi:type="dcterms:W3CDTF">2020-03-25T17:06:05Z</dcterms:modified>
  <cp:revision>8</cp:revision>
  <dc:subject/>
  <dc:title/>
</cp:coreProperties>
</file>